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22" r:id="rId3"/>
    <p:sldId id="265" r:id="rId4"/>
    <p:sldId id="266" r:id="rId5"/>
    <p:sldId id="321" r:id="rId6"/>
    <p:sldId id="268" r:id="rId7"/>
    <p:sldId id="270" r:id="rId8"/>
    <p:sldId id="272" r:id="rId9"/>
    <p:sldId id="273" r:id="rId10"/>
    <p:sldId id="277" r:id="rId11"/>
    <p:sldId id="278" r:id="rId12"/>
    <p:sldId id="280" r:id="rId13"/>
    <p:sldId id="320" r:id="rId14"/>
    <p:sldId id="285" r:id="rId15"/>
    <p:sldId id="288" r:id="rId16"/>
    <p:sldId id="283" r:id="rId17"/>
    <p:sldId id="290" r:id="rId18"/>
    <p:sldId id="286" r:id="rId19"/>
    <p:sldId id="295" r:id="rId20"/>
    <p:sldId id="297" r:id="rId21"/>
    <p:sldId id="299" r:id="rId22"/>
    <p:sldId id="300" r:id="rId23"/>
    <p:sldId id="318" r:id="rId24"/>
    <p:sldId id="307" r:id="rId25"/>
    <p:sldId id="302" r:id="rId26"/>
    <p:sldId id="304" r:id="rId27"/>
    <p:sldId id="317" r:id="rId28"/>
    <p:sldId id="309" r:id="rId29"/>
    <p:sldId id="313" r:id="rId30"/>
    <p:sldId id="315" r:id="rId31"/>
    <p:sldId id="298" r:id="rId32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7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90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7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8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01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54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25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19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02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72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24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C2B9-A031-4932-BD8C-66856C8E389A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B9749-2189-45FD-B845-04E395669C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820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2017%20Von%20%20Meer%20zu%20Meer.pptx#64. PowerPoint-Pr&#228;sentation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23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19107" r="14811" b="21786"/>
          <a:stretch/>
        </p:blipFill>
        <p:spPr>
          <a:xfrm>
            <a:off x="0" y="0"/>
            <a:ext cx="12192000" cy="67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7" y="183037"/>
            <a:ext cx="4524002" cy="6462860"/>
          </a:xfrm>
          <a:prstGeom prst="rect">
            <a:avLst/>
          </a:prstGeom>
        </p:spPr>
      </p:pic>
      <p:pic>
        <p:nvPicPr>
          <p:cNvPr id="3" name="Grafik 2" descr="IMG_24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96" y="183037"/>
            <a:ext cx="5177967" cy="3925042"/>
          </a:xfrm>
          <a:prstGeom prst="rect">
            <a:avLst/>
          </a:prstGeom>
        </p:spPr>
      </p:pic>
      <p:pic>
        <p:nvPicPr>
          <p:cNvPr id="4" name="Grafik 3" descr="IMG_243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27" y="2145558"/>
            <a:ext cx="3379640" cy="44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48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2" y="120790"/>
            <a:ext cx="6282883" cy="4557859"/>
          </a:xfrm>
          <a:prstGeom prst="rect">
            <a:avLst/>
          </a:prstGeom>
        </p:spPr>
      </p:pic>
      <p:pic>
        <p:nvPicPr>
          <p:cNvPr id="3" name="Grafik 2" descr="IMG_2439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4" y="2803700"/>
            <a:ext cx="5884387" cy="37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2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9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6598" r="3683" b="2817"/>
          <a:stretch/>
        </p:blipFill>
        <p:spPr>
          <a:xfrm>
            <a:off x="1498862" y="226243"/>
            <a:ext cx="8983745" cy="64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19" y="155542"/>
            <a:ext cx="8936611" cy="67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5" y="146115"/>
            <a:ext cx="8804637" cy="660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45" y="2832341"/>
            <a:ext cx="3516199" cy="376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9657759" y="725864"/>
            <a:ext cx="1993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Vertreibung aus dem Paradies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9148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9" y="179110"/>
            <a:ext cx="8069344" cy="6052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08" y="3172586"/>
            <a:ext cx="4763680" cy="3449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571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44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1465" r="17500" b="10184"/>
          <a:stretch/>
        </p:blipFill>
        <p:spPr>
          <a:xfrm rot="5400000">
            <a:off x="-113818" y="913706"/>
            <a:ext cx="6515313" cy="4873657"/>
          </a:xfrm>
          <a:prstGeom prst="rect">
            <a:avLst/>
          </a:prstGeom>
        </p:spPr>
      </p:pic>
      <p:pic>
        <p:nvPicPr>
          <p:cNvPr id="4" name="Grafik 3" descr="IMG_244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6145" r="17936" b="10817"/>
          <a:stretch/>
        </p:blipFill>
        <p:spPr>
          <a:xfrm rot="5400000">
            <a:off x="5464740" y="585877"/>
            <a:ext cx="6515313" cy="5529314"/>
          </a:xfrm>
          <a:prstGeom prst="rect">
            <a:avLst/>
          </a:prstGeom>
        </p:spPr>
      </p:pic>
      <p:pic>
        <p:nvPicPr>
          <p:cNvPr id="2" name="Grafik 1" descr="IMG_2446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25705" r="5635" b="32784"/>
          <a:stretch/>
        </p:blipFill>
        <p:spPr>
          <a:xfrm>
            <a:off x="263950" y="649147"/>
            <a:ext cx="3091992" cy="1219037"/>
          </a:xfrm>
          <a:prstGeom prst="rect">
            <a:avLst/>
          </a:prstGeom>
        </p:spPr>
      </p:pic>
      <p:pic>
        <p:nvPicPr>
          <p:cNvPr id="5" name="Grafik 4" descr="IMG_2447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26627" r="7124" b="36599"/>
          <a:stretch/>
        </p:blipFill>
        <p:spPr>
          <a:xfrm>
            <a:off x="8583596" y="336123"/>
            <a:ext cx="3280530" cy="10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14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45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47280" b="8223"/>
          <a:stretch/>
        </p:blipFill>
        <p:spPr>
          <a:xfrm>
            <a:off x="433634" y="3846137"/>
            <a:ext cx="5665506" cy="290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 descr="IMG_245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/>
          <a:stretch/>
        </p:blipFill>
        <p:spPr>
          <a:xfrm>
            <a:off x="3990575" y="245097"/>
            <a:ext cx="7887198" cy="541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 descr="IMG_2455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b="45322"/>
          <a:stretch/>
        </p:blipFill>
        <p:spPr>
          <a:xfrm>
            <a:off x="263949" y="353575"/>
            <a:ext cx="4619136" cy="338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05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" y="181465"/>
            <a:ext cx="7393757" cy="554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56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16" y="4157221"/>
            <a:ext cx="5955026" cy="2522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76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456b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0"/>
          <a:stretch/>
        </p:blipFill>
        <p:spPr>
          <a:xfrm>
            <a:off x="6464168" y="173777"/>
            <a:ext cx="4512168" cy="335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 descr="IMG_2458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9"/>
          <a:stretch/>
        </p:blipFill>
        <p:spPr>
          <a:xfrm>
            <a:off x="685894" y="1737384"/>
            <a:ext cx="7383451" cy="4946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IMG_2456b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0" r="47624" b="13465"/>
          <a:stretch/>
        </p:blipFill>
        <p:spPr>
          <a:xfrm>
            <a:off x="8311820" y="4074624"/>
            <a:ext cx="3589259" cy="206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15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b="27256"/>
          <a:stretch/>
        </p:blipFill>
        <p:spPr>
          <a:xfrm>
            <a:off x="0" y="-80128"/>
            <a:ext cx="12192000" cy="69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4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44" y="207389"/>
            <a:ext cx="8374144" cy="628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2208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_2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21" y="293114"/>
            <a:ext cx="7612143" cy="5709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 descr="IMG_246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2451" r="37991" b="5215"/>
          <a:stretch/>
        </p:blipFill>
        <p:spPr>
          <a:xfrm>
            <a:off x="452488" y="1018095"/>
            <a:ext cx="4953005" cy="562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603315" y="405353"/>
            <a:ext cx="334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Der Kampf der Zentauren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92558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6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0669" r="44749" b="48838"/>
          <a:stretch/>
        </p:blipFill>
        <p:spPr>
          <a:xfrm>
            <a:off x="311085" y="3333630"/>
            <a:ext cx="4845377" cy="3208572"/>
          </a:xfrm>
          <a:prstGeom prst="rect">
            <a:avLst/>
          </a:prstGeom>
        </p:spPr>
      </p:pic>
      <p:pic>
        <p:nvPicPr>
          <p:cNvPr id="3" name="Grafik 2" descr="IMG_24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6118" y="1032234"/>
            <a:ext cx="6297106" cy="47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16" y="315799"/>
            <a:ext cx="8232742" cy="617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11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7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r="9644"/>
          <a:stretch/>
        </p:blipFill>
        <p:spPr>
          <a:xfrm>
            <a:off x="424206" y="423397"/>
            <a:ext cx="6589336" cy="6231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7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29" y="226243"/>
            <a:ext cx="4497765" cy="58599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193900" y="6220425"/>
            <a:ext cx="499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Simson  und der Kampf mit den Löwen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96711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2" y="245096"/>
            <a:ext cx="7139234" cy="535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 descr="IMG_24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4" y="1364940"/>
            <a:ext cx="4971068" cy="535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88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5" y="160255"/>
            <a:ext cx="8716652" cy="653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68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4"/>
          <a:stretch/>
        </p:blipFill>
        <p:spPr>
          <a:xfrm>
            <a:off x="5979736" y="2859361"/>
            <a:ext cx="6014301" cy="369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645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9" y="2363130"/>
            <a:ext cx="5658439" cy="4315759"/>
          </a:xfrm>
          <a:prstGeom prst="rect">
            <a:avLst/>
          </a:prstGeom>
        </p:spPr>
      </p:pic>
      <p:pic>
        <p:nvPicPr>
          <p:cNvPr id="3" name="Grafik 2" descr="IMG_247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13558"/>
          <a:stretch/>
        </p:blipFill>
        <p:spPr>
          <a:xfrm>
            <a:off x="5308055" y="247452"/>
            <a:ext cx="6682840" cy="6181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555386" y="989814"/>
            <a:ext cx="4534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Abraham: </a:t>
            </a:r>
            <a:br>
              <a:rPr lang="de-DE" sz="2800" dirty="0" smtClean="0"/>
            </a:br>
            <a:r>
              <a:rPr lang="de-DE" sz="2800" dirty="0" smtClean="0"/>
              <a:t>Die Opferung des Isaak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67486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7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8851"/>
          <a:stretch/>
        </p:blipFill>
        <p:spPr>
          <a:xfrm>
            <a:off x="150829" y="169684"/>
            <a:ext cx="6471164" cy="6193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22" y="3157280"/>
            <a:ext cx="6180628" cy="357817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082119" y="2244837"/>
            <a:ext cx="4467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Daniel in der Löwengrube</a:t>
            </a:r>
            <a:endParaRPr lang="de-DE" sz="3200" dirty="0"/>
          </a:p>
        </p:txBody>
      </p:sp>
      <p:pic>
        <p:nvPicPr>
          <p:cNvPr id="5" name="Grafik 4" descr="IMG_2473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7" b="81466"/>
          <a:stretch/>
        </p:blipFill>
        <p:spPr>
          <a:xfrm>
            <a:off x="7279865" y="303229"/>
            <a:ext cx="4651293" cy="12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53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72" y="513245"/>
            <a:ext cx="7048716" cy="534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 descr="IMG_247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11378" r="56527" b="66617"/>
          <a:stretch/>
        </p:blipFill>
        <p:spPr>
          <a:xfrm>
            <a:off x="1317909" y="5358623"/>
            <a:ext cx="2989107" cy="1131730"/>
          </a:xfrm>
          <a:prstGeom prst="rect">
            <a:avLst/>
          </a:prstGeom>
        </p:spPr>
      </p:pic>
      <p:pic>
        <p:nvPicPr>
          <p:cNvPr id="4" name="Grafik 3" descr="IMG_2475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7" r="51641" b="3092"/>
          <a:stretch/>
        </p:blipFill>
        <p:spPr>
          <a:xfrm>
            <a:off x="339238" y="245097"/>
            <a:ext cx="4694675" cy="2226106"/>
          </a:xfrm>
          <a:prstGeom prst="rect">
            <a:avLst/>
          </a:prstGeom>
        </p:spPr>
      </p:pic>
      <p:pic>
        <p:nvPicPr>
          <p:cNvPr id="5" name="Grafik 4" descr="IMG_2475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/>
        </p:blipFill>
        <p:spPr>
          <a:xfrm>
            <a:off x="8401068" y="245097"/>
            <a:ext cx="3540904" cy="376960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429136" y="4650658"/>
            <a:ext cx="2428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 Versuchungen Jesu in der Wüste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6201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2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0" y="471339"/>
            <a:ext cx="7162449" cy="4779391"/>
          </a:xfrm>
          <a:prstGeom prst="rect">
            <a:avLst/>
          </a:prstGeom>
        </p:spPr>
      </p:pic>
      <p:pic>
        <p:nvPicPr>
          <p:cNvPr id="3" name="Grafik 2" descr="IMG_24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68" y="1181235"/>
            <a:ext cx="4447226" cy="5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5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7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8618" r="1805" b="2680"/>
          <a:stretch/>
        </p:blipFill>
        <p:spPr>
          <a:xfrm>
            <a:off x="6485641" y="103695"/>
            <a:ext cx="5618376" cy="5307290"/>
          </a:xfrm>
          <a:prstGeom prst="rect">
            <a:avLst/>
          </a:prstGeom>
        </p:spPr>
      </p:pic>
      <p:pic>
        <p:nvPicPr>
          <p:cNvPr id="4" name="Grafik 3" descr="IMG_247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8" y="1018093"/>
            <a:ext cx="7340339" cy="550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8026458" y="5481535"/>
            <a:ext cx="407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Der Tanz der Salome und die Ermordung Johannes des Täufers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632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46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4"/>
          <a:stretch/>
        </p:blipFill>
        <p:spPr>
          <a:xfrm rot="5400000">
            <a:off x="288439" y="733838"/>
            <a:ext cx="6202821" cy="5380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uppieren 4"/>
          <p:cNvGrpSpPr/>
          <p:nvPr/>
        </p:nvGrpSpPr>
        <p:grpSpPr>
          <a:xfrm>
            <a:off x="10091700" y="5663724"/>
            <a:ext cx="1519275" cy="861966"/>
            <a:chOff x="8828508" y="5809629"/>
            <a:chExt cx="1519275" cy="861966"/>
          </a:xfrm>
        </p:grpSpPr>
        <p:sp>
          <p:nvSpPr>
            <p:cNvPr id="2" name="Nach rechts gekrümmter Pfeil 1">
              <a:hlinkClick r:id="rId3" action="ppaction://hlinkpres?slideindex=64&amp;slidetitle=PowerPoint-Präsentation"/>
            </p:cNvPr>
            <p:cNvSpPr/>
            <p:nvPr/>
          </p:nvSpPr>
          <p:spPr>
            <a:xfrm rot="17972684">
              <a:off x="8927523" y="5710614"/>
              <a:ext cx="800602" cy="99863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9327824" y="6209930"/>
              <a:ext cx="1019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hlinkClick r:id="rId3" action="ppaction://hlinkpres?slideindex=64&amp;slidetitle=PowerPoint-Präsentation"/>
                </a:rPr>
                <a:t>zurück</a:t>
              </a:r>
              <a:endParaRPr lang="de-DE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9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7" y="178900"/>
            <a:ext cx="7247510" cy="6363301"/>
          </a:xfrm>
          <a:prstGeom prst="rect">
            <a:avLst/>
          </a:prstGeom>
        </p:spPr>
      </p:pic>
      <p:pic>
        <p:nvPicPr>
          <p:cNvPr id="3" name="Grafik 2" descr="IMG_243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6337"/>
          <a:stretch/>
        </p:blipFill>
        <p:spPr>
          <a:xfrm>
            <a:off x="7786538" y="2474535"/>
            <a:ext cx="3968685" cy="40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5216" y="1058911"/>
            <a:ext cx="6236092" cy="4677069"/>
          </a:xfrm>
          <a:prstGeom prst="rect">
            <a:avLst/>
          </a:prstGeom>
        </p:spPr>
      </p:pic>
      <p:pic>
        <p:nvPicPr>
          <p:cNvPr id="3" name="Grafik 2" descr="IMG_242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8"/>
          <a:stretch/>
        </p:blipFill>
        <p:spPr>
          <a:xfrm>
            <a:off x="5491033" y="279399"/>
            <a:ext cx="5472340" cy="63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1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_242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t="1787" r="5641"/>
          <a:stretch/>
        </p:blipFill>
        <p:spPr>
          <a:xfrm>
            <a:off x="1885692" y="120190"/>
            <a:ext cx="7550540" cy="66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3" y="188535"/>
            <a:ext cx="4636398" cy="6526309"/>
          </a:xfrm>
          <a:prstGeom prst="rect">
            <a:avLst/>
          </a:prstGeom>
        </p:spPr>
      </p:pic>
      <p:pic>
        <p:nvPicPr>
          <p:cNvPr id="3" name="Grafik 2" descr="IMG_24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05" y="909644"/>
            <a:ext cx="7054931" cy="58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01" y="299683"/>
            <a:ext cx="9710983" cy="62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2" y="358217"/>
            <a:ext cx="5726283" cy="6235831"/>
          </a:xfrm>
          <a:prstGeom prst="rect">
            <a:avLst/>
          </a:prstGeom>
        </p:spPr>
      </p:pic>
      <p:pic>
        <p:nvPicPr>
          <p:cNvPr id="4" name="Grafik 3" descr="IMG_24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56" y="2205781"/>
            <a:ext cx="5742771" cy="41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3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Breitbild</PresentationFormat>
  <Paragraphs>8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</dc:creator>
  <cp:lastModifiedBy>Susanne</cp:lastModifiedBy>
  <cp:revision>4</cp:revision>
  <dcterms:created xsi:type="dcterms:W3CDTF">2020-09-02T13:05:03Z</dcterms:created>
  <dcterms:modified xsi:type="dcterms:W3CDTF">2020-09-02T13:46:56Z</dcterms:modified>
</cp:coreProperties>
</file>